
<file path=[Content_Types].xml><?xml version="1.0" encoding="utf-8"?>
<Types xmlns="http://schemas.openxmlformats.org/package/2006/content-types">
  <Default ContentType="image/jpeg" Extension="jpeg"/>
  <Default ContentType="video/mp4" Extension="mp4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</p:sldIdLst>
  <p:sldSz cx="18288000" cy="10287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/Relationships>
</file>

<file path=ppt/media/VAG9kwY3Egk.mp4>
</file>

<file path=ppt/media/image1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VAG9kwY3Egk.mp4" Type="http://schemas.openxmlformats.org/officeDocument/2006/relationships/video"/><Relationship Id="rId4" Target="../media/VAG9kwY3Egk.mp4" Type="http://schemas.microsoft.com/office/2007/relationships/media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>
                  <p14:trim st="548.6660" end="5099.3340"/>
                </p14:media>
              </p:ext>
            </p:extLst>
          </p:nvPr>
        </p:nvPicPr>
        <p:blipFill>
          <a:blip r:embed="rId2"/>
          <a:srcRect l="802" t="914" r="6004" b="5892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DAG9lKK3ZOQ</dc:identifier>
  <dcterms:modified xsi:type="dcterms:W3CDTF">2011-08-01T06:04:30Z</dcterms:modified>
  <cp:revision>1</cp:revision>
</cp:coreProperties>
</file>

<file path=docProps/thumbnail.jpeg>
</file>